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Lst>
  <p:sldSz cx="18288000" cy="10287000"/>
  <p:notesSz cx="6858000" cy="9144000"/>
  <p:embeddedFontLst>
    <p:embeddedFont>
      <p:font typeface="Sniglet" charset="1" panose="04070505030100020000"/>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Solway" charset="1" panose="00000500000000000000"/>
      <p:regular r:id="rId11"/>
    </p:embeddedFont>
    <p:embeddedFont>
      <p:font typeface="Solway Bold" charset="1" panose="00000900000000000000"/>
      <p:regular r:id="rId12"/>
    </p:embeddedFont>
    <p:embeddedFont>
      <p:font typeface="Canva Sans" charset="1" panose="020B0503030501040103"/>
      <p:regular r:id="rId13"/>
    </p:embeddedFont>
    <p:embeddedFont>
      <p:font typeface="Canva Sans Bold" charset="1" panose="020B0803030501040103"/>
      <p:regular r:id="rId14"/>
    </p:embeddedFont>
    <p:embeddedFont>
      <p:font typeface="Canva Sans Italics" charset="1" panose="020B0503030501040103"/>
      <p:regular r:id="rId15"/>
    </p:embeddedFont>
    <p:embeddedFont>
      <p:font typeface="Canva Sans Bold Italics" charset="1" panose="020B0803030501040103"/>
      <p:regular r:id="rId16"/>
    </p:embeddedFont>
    <p:embeddedFont>
      <p:font typeface="Canva Sans Medium" charset="1" panose="020B0603030501040103"/>
      <p:regular r:id="rId17"/>
    </p:embeddedFont>
    <p:embeddedFont>
      <p:font typeface="Canva Sans Medium Italics" charset="1" panose="020B06030305010401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9CAD9C"/>
        </a:solidFill>
      </p:bgPr>
    </p:bg>
    <p:spTree>
      <p:nvGrpSpPr>
        <p:cNvPr id="1" name=""/>
        <p:cNvGrpSpPr/>
        <p:nvPr/>
      </p:nvGrpSpPr>
      <p:grpSpPr>
        <a:xfrm>
          <a:off x="0" y="0"/>
          <a:ext cx="0" cy="0"/>
          <a:chOff x="0" y="0"/>
          <a:chExt cx="0" cy="0"/>
        </a:xfrm>
      </p:grpSpPr>
      <p:grpSp>
        <p:nvGrpSpPr>
          <p:cNvPr name="Group 2" id="2"/>
          <p:cNvGrpSpPr/>
          <p:nvPr/>
        </p:nvGrpSpPr>
        <p:grpSpPr>
          <a:xfrm rot="0">
            <a:off x="550235" y="629979"/>
            <a:ext cx="17187530" cy="9027042"/>
            <a:chOff x="0" y="0"/>
            <a:chExt cx="4526757" cy="2377492"/>
          </a:xfrm>
        </p:grpSpPr>
        <p:sp>
          <p:nvSpPr>
            <p:cNvPr name="Freeform 3" id="3"/>
            <p:cNvSpPr/>
            <p:nvPr/>
          </p:nvSpPr>
          <p:spPr>
            <a:xfrm flipH="false" flipV="false" rot="0">
              <a:off x="0" y="0"/>
              <a:ext cx="4526757" cy="2377492"/>
            </a:xfrm>
            <a:custGeom>
              <a:avLst/>
              <a:gdLst/>
              <a:ahLst/>
              <a:cxnLst/>
              <a:rect r="r" b="b" t="t" l="l"/>
              <a:pathLst>
                <a:path h="2377492" w="4526757">
                  <a:moveTo>
                    <a:pt x="0" y="0"/>
                  </a:moveTo>
                  <a:lnTo>
                    <a:pt x="4526757" y="0"/>
                  </a:lnTo>
                  <a:lnTo>
                    <a:pt x="4526757" y="2377492"/>
                  </a:lnTo>
                  <a:lnTo>
                    <a:pt x="0" y="2377492"/>
                  </a:lnTo>
                  <a:close/>
                </a:path>
              </a:pathLst>
            </a:custGeom>
            <a:solidFill>
              <a:srgbClr val="FFFFFF"/>
            </a:solidFill>
          </p:spPr>
        </p:sp>
        <p:sp>
          <p:nvSpPr>
            <p:cNvPr name="TextBox 4" id="4"/>
            <p:cNvSpPr txBox="true"/>
            <p:nvPr/>
          </p:nvSpPr>
          <p:spPr>
            <a:xfrm>
              <a:off x="0" y="-38100"/>
              <a:ext cx="4526757" cy="241559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018205" y="629979"/>
            <a:ext cx="9719561" cy="9027042"/>
          </a:xfrm>
          <a:custGeom>
            <a:avLst/>
            <a:gdLst/>
            <a:ahLst/>
            <a:cxnLst/>
            <a:rect r="r" b="b" t="t" l="l"/>
            <a:pathLst>
              <a:path h="9027042" w="9719561">
                <a:moveTo>
                  <a:pt x="0" y="0"/>
                </a:moveTo>
                <a:lnTo>
                  <a:pt x="9719560" y="0"/>
                </a:lnTo>
                <a:lnTo>
                  <a:pt x="9719560" y="9027042"/>
                </a:lnTo>
                <a:lnTo>
                  <a:pt x="0" y="9027042"/>
                </a:lnTo>
                <a:lnTo>
                  <a:pt x="0" y="0"/>
                </a:lnTo>
                <a:close/>
              </a:path>
            </a:pathLst>
          </a:custGeom>
          <a:blipFill>
            <a:blip r:embed="rId2"/>
            <a:stretch>
              <a:fillRect l="0" t="0" r="0" b="0"/>
            </a:stretch>
          </a:blipFill>
        </p:spPr>
      </p:sp>
      <p:sp>
        <p:nvSpPr>
          <p:cNvPr name="TextBox 6" id="6"/>
          <p:cNvSpPr txBox="true"/>
          <p:nvPr/>
        </p:nvSpPr>
        <p:spPr>
          <a:xfrm rot="0">
            <a:off x="1229271" y="981075"/>
            <a:ext cx="13436879" cy="4902711"/>
          </a:xfrm>
          <a:prstGeom prst="rect">
            <a:avLst/>
          </a:prstGeom>
        </p:spPr>
        <p:txBody>
          <a:bodyPr anchor="t" rtlCol="false" tIns="0" lIns="0" bIns="0" rIns="0">
            <a:spAutoFit/>
          </a:bodyPr>
          <a:lstStyle/>
          <a:p>
            <a:pPr algn="ctr">
              <a:lnSpc>
                <a:spcPts val="3267"/>
              </a:lnSpc>
              <a:spcBef>
                <a:spcPct val="0"/>
              </a:spcBef>
            </a:pPr>
            <a:r>
              <a:rPr lang="en-US" sz="2334">
                <a:solidFill>
                  <a:srgbClr val="000000"/>
                </a:solidFill>
                <a:latin typeface="Canva Sans"/>
              </a:rPr>
              <a:t>MY AUTOBIOGRAPHY</a:t>
            </a:r>
          </a:p>
          <a:p>
            <a:pPr algn="ctr">
              <a:lnSpc>
                <a:spcPts val="3267"/>
              </a:lnSpc>
              <a:spcBef>
                <a:spcPct val="0"/>
              </a:spcBef>
            </a:pPr>
            <a:r>
              <a:rPr lang="en-US" sz="2334">
                <a:solidFill>
                  <a:srgbClr val="000000"/>
                </a:solidFill>
                <a:latin typeface="Canva Sans"/>
              </a:rPr>
              <a:t>TITLE: Embracing Resilience: A Journey of Reflection and Triumph</a:t>
            </a:r>
          </a:p>
          <a:p>
            <a:pPr algn="ctr">
              <a:lnSpc>
                <a:spcPts val="3267"/>
              </a:lnSpc>
              <a:spcBef>
                <a:spcPct val="0"/>
              </a:spcBef>
            </a:pPr>
            <a:r>
              <a:rPr lang="en-US" sz="2334">
                <a:solidFill>
                  <a:srgbClr val="000000"/>
                </a:solidFill>
                <a:latin typeface="Canva Sans"/>
              </a:rPr>
              <a:t>Introduction</a:t>
            </a:r>
          </a:p>
          <a:p>
            <a:pPr algn="ctr">
              <a:lnSpc>
                <a:spcPts val="3267"/>
              </a:lnSpc>
              <a:spcBef>
                <a:spcPct val="0"/>
              </a:spcBef>
            </a:pPr>
            <a:r>
              <a:rPr lang="en-US" sz="2334">
                <a:solidFill>
                  <a:srgbClr val="000000"/>
                </a:solidFill>
                <a:latin typeface="Canva Sans"/>
              </a:rPr>
              <a:t>My name is Paul Cheneget Ndege, born in Mt. Elgon and raised in Nairobi within an extended</a:t>
            </a:r>
          </a:p>
          <a:p>
            <a:pPr algn="ctr">
              <a:lnSpc>
                <a:spcPts val="3267"/>
              </a:lnSpc>
              <a:spcBef>
                <a:spcPct val="0"/>
              </a:spcBef>
            </a:pPr>
            <a:r>
              <a:rPr lang="en-US" sz="2334">
                <a:solidFill>
                  <a:srgbClr val="000000"/>
                </a:solidFill>
                <a:latin typeface="Canva Sans"/>
              </a:rPr>
              <a:t>family. Life is a fascinating journey filled with twists, turns, and unexpected moments. As I look</a:t>
            </a:r>
          </a:p>
          <a:p>
            <a:pPr algn="ctr">
              <a:lnSpc>
                <a:spcPts val="3267"/>
              </a:lnSpc>
              <a:spcBef>
                <a:spcPct val="0"/>
              </a:spcBef>
            </a:pPr>
            <a:r>
              <a:rPr lang="en-US" sz="2334">
                <a:solidFill>
                  <a:srgbClr val="000000"/>
                </a:solidFill>
                <a:latin typeface="Canva Sans"/>
              </a:rPr>
              <a:t>back on my path, I am rem</a:t>
            </a:r>
          </a:p>
          <a:p>
            <a:pPr algn="ctr">
              <a:lnSpc>
                <a:spcPts val="3267"/>
              </a:lnSpc>
              <a:spcBef>
                <a:spcPct val="0"/>
              </a:spcBef>
            </a:pPr>
            <a:r>
              <a:rPr lang="en-US" sz="2334">
                <a:solidFill>
                  <a:srgbClr val="000000"/>
                </a:solidFill>
                <a:latin typeface="Canva Sans"/>
              </a:rPr>
              <a:t>My name is Paul Cheneget Ndege, born in Mt. Elgon and raised in Nairobi within an</a:t>
            </a:r>
          </a:p>
          <a:p>
            <a:pPr algn="ctr">
              <a:lnSpc>
                <a:spcPts val="3267"/>
              </a:lnSpc>
              <a:spcBef>
                <a:spcPct val="0"/>
              </a:spcBef>
            </a:pPr>
            <a:r>
              <a:rPr lang="en-US" sz="2334">
                <a:solidFill>
                  <a:srgbClr val="000000"/>
                </a:solidFill>
                <a:latin typeface="Canva Sans"/>
              </a:rPr>
              <a:t>extended family. Life is a fascinating journey filled with twists, turns, and unexpected</a:t>
            </a:r>
          </a:p>
          <a:p>
            <a:pPr algn="ctr">
              <a:lnSpc>
                <a:spcPts val="3267"/>
              </a:lnSpc>
              <a:spcBef>
                <a:spcPct val="0"/>
              </a:spcBef>
            </a:pPr>
            <a:r>
              <a:rPr lang="en-US" sz="2334">
                <a:solidFill>
                  <a:srgbClr val="000000"/>
                </a:solidFill>
                <a:latin typeface="Canva Sans"/>
              </a:rPr>
              <a:t>moments. As I look back on my path, I am reminded of the diverse experiences that</a:t>
            </a:r>
          </a:p>
          <a:p>
            <a:pPr algn="ctr">
              <a:lnSpc>
                <a:spcPts val="3267"/>
              </a:lnSpc>
              <a:spcBef>
                <a:spcPct val="0"/>
              </a:spcBef>
            </a:pPr>
            <a:r>
              <a:rPr lang="en-US" sz="2334">
                <a:solidFill>
                  <a:srgbClr val="000000"/>
                </a:solidFill>
                <a:latin typeface="Canva Sans"/>
              </a:rPr>
              <a:t>have shaped me into the person I am today. This autobiography is more than just a</a:t>
            </a:r>
          </a:p>
          <a:p>
            <a:pPr algn="ctr">
              <a:lnSpc>
                <a:spcPts val="3267"/>
              </a:lnSpc>
              <a:spcBef>
                <a:spcPct val="0"/>
              </a:spcBef>
            </a:pPr>
            <a:r>
              <a:rPr lang="en-US" sz="2334">
                <a:solidFill>
                  <a:srgbClr val="000000"/>
                </a:solidFill>
                <a:latin typeface="Canva Sans"/>
              </a:rPr>
              <a:t>recounting of events; it's a reflection of resilience in the face of adversity, a testament to</a:t>
            </a:r>
          </a:p>
          <a:p>
            <a:pPr algn="ctr">
              <a:lnSpc>
                <a:spcPts val="3267"/>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9CAD9C"/>
        </a:solidFill>
      </p:bgPr>
    </p:bg>
    <p:spTree>
      <p:nvGrpSpPr>
        <p:cNvPr id="1" name=""/>
        <p:cNvGrpSpPr/>
        <p:nvPr/>
      </p:nvGrpSpPr>
      <p:grpSpPr>
        <a:xfrm>
          <a:off x="0" y="0"/>
          <a:ext cx="0" cy="0"/>
          <a:chOff x="0" y="0"/>
          <a:chExt cx="0" cy="0"/>
        </a:xfrm>
      </p:grpSpPr>
      <p:grpSp>
        <p:nvGrpSpPr>
          <p:cNvPr name="Group 2" id="2"/>
          <p:cNvGrpSpPr/>
          <p:nvPr/>
        </p:nvGrpSpPr>
        <p:grpSpPr>
          <a:xfrm rot="0">
            <a:off x="550235" y="231258"/>
            <a:ext cx="17187530" cy="9027042"/>
            <a:chOff x="0" y="0"/>
            <a:chExt cx="4526757" cy="2377492"/>
          </a:xfrm>
        </p:grpSpPr>
        <p:sp>
          <p:nvSpPr>
            <p:cNvPr name="Freeform 3" id="3"/>
            <p:cNvSpPr/>
            <p:nvPr/>
          </p:nvSpPr>
          <p:spPr>
            <a:xfrm flipH="false" flipV="false" rot="0">
              <a:off x="0" y="0"/>
              <a:ext cx="4526757" cy="2377492"/>
            </a:xfrm>
            <a:custGeom>
              <a:avLst/>
              <a:gdLst/>
              <a:ahLst/>
              <a:cxnLst/>
              <a:rect r="r" b="b" t="t" l="l"/>
              <a:pathLst>
                <a:path h="2377492" w="4526757">
                  <a:moveTo>
                    <a:pt x="0" y="0"/>
                  </a:moveTo>
                  <a:lnTo>
                    <a:pt x="4526757" y="0"/>
                  </a:lnTo>
                  <a:lnTo>
                    <a:pt x="4526757" y="2377492"/>
                  </a:lnTo>
                  <a:lnTo>
                    <a:pt x="0" y="2377492"/>
                  </a:lnTo>
                  <a:close/>
                </a:path>
              </a:pathLst>
            </a:custGeom>
            <a:solidFill>
              <a:srgbClr val="FFFFFF"/>
            </a:solidFill>
          </p:spPr>
        </p:sp>
        <p:sp>
          <p:nvSpPr>
            <p:cNvPr name="TextBox 4" id="4"/>
            <p:cNvSpPr txBox="true"/>
            <p:nvPr/>
          </p:nvSpPr>
          <p:spPr>
            <a:xfrm>
              <a:off x="0" y="-38100"/>
              <a:ext cx="4526757" cy="241559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true" flipV="false" rot="0">
            <a:off x="550235" y="629979"/>
            <a:ext cx="4329126" cy="9027042"/>
          </a:xfrm>
          <a:custGeom>
            <a:avLst/>
            <a:gdLst/>
            <a:ahLst/>
            <a:cxnLst/>
            <a:rect r="r" b="b" t="t" l="l"/>
            <a:pathLst>
              <a:path h="9027042" w="4329126">
                <a:moveTo>
                  <a:pt x="4329126" y="0"/>
                </a:moveTo>
                <a:lnTo>
                  <a:pt x="0" y="0"/>
                </a:lnTo>
                <a:lnTo>
                  <a:pt x="0" y="9027042"/>
                </a:lnTo>
                <a:lnTo>
                  <a:pt x="4329126" y="9027042"/>
                </a:lnTo>
                <a:lnTo>
                  <a:pt x="4329126" y="0"/>
                </a:lnTo>
                <a:close/>
              </a:path>
            </a:pathLst>
          </a:custGeom>
          <a:blipFill>
            <a:blip r:embed="rId2"/>
            <a:stretch>
              <a:fillRect l="0" t="0" r="-57103" b="0"/>
            </a:stretch>
          </a:blipFill>
        </p:spPr>
      </p:sp>
      <p:sp>
        <p:nvSpPr>
          <p:cNvPr name="TextBox 6" id="6"/>
          <p:cNvSpPr txBox="true"/>
          <p:nvPr/>
        </p:nvSpPr>
        <p:spPr>
          <a:xfrm rot="0">
            <a:off x="1028700" y="136008"/>
            <a:ext cx="17737765" cy="10598150"/>
          </a:xfrm>
          <a:prstGeom prst="rect">
            <a:avLst/>
          </a:prstGeom>
        </p:spPr>
        <p:txBody>
          <a:bodyPr anchor="t" rtlCol="false" tIns="0" lIns="0" bIns="0" rIns="0">
            <a:spAutoFit/>
          </a:bodyPr>
          <a:lstStyle/>
          <a:p>
            <a:pPr algn="just">
              <a:lnSpc>
                <a:spcPts val="6999"/>
              </a:lnSpc>
            </a:pPr>
            <a:r>
              <a:rPr lang="en-US" sz="4999">
                <a:solidFill>
                  <a:srgbClr val="000000"/>
                </a:solidFill>
                <a:latin typeface="Sniglet"/>
              </a:rPr>
              <a:t>CHAPTER 1: EARLY YEARS My name is Paul Ndege. Born in the year 2000 . I am 23 years. I live in Nairobi Kenya but right now I live in Nyeri due to school. My father is Jackson Ndege and my mother Jane Ndege. I’m the third born to my parents alongside my two sisters. I was born in Mt Elgon, a small town nestled in western county. My early years were marked by the loving embrace of my family. At this time, my grandparents, aunties, uncles and cousins all doted on me immensely. My mother usually reminds me of my father’s younger sister (she was still in school then) who would ensure she bathes me as a baby at the end of the day. We lived in one big compound in the village where life was social.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9CAD9C"/>
        </a:solidFill>
      </p:bgPr>
    </p:bg>
    <p:spTree>
      <p:nvGrpSpPr>
        <p:cNvPr id="1" name=""/>
        <p:cNvGrpSpPr/>
        <p:nvPr/>
      </p:nvGrpSpPr>
      <p:grpSpPr>
        <a:xfrm>
          <a:off x="0" y="0"/>
          <a:ext cx="0" cy="0"/>
          <a:chOff x="0" y="0"/>
          <a:chExt cx="0" cy="0"/>
        </a:xfrm>
      </p:grpSpPr>
      <p:grpSp>
        <p:nvGrpSpPr>
          <p:cNvPr name="Group 2" id="2"/>
          <p:cNvGrpSpPr/>
          <p:nvPr/>
        </p:nvGrpSpPr>
        <p:grpSpPr>
          <a:xfrm rot="0">
            <a:off x="550235" y="231258"/>
            <a:ext cx="17187530" cy="9027042"/>
            <a:chOff x="0" y="0"/>
            <a:chExt cx="4526757" cy="2377492"/>
          </a:xfrm>
        </p:grpSpPr>
        <p:sp>
          <p:nvSpPr>
            <p:cNvPr name="Freeform 3" id="3"/>
            <p:cNvSpPr/>
            <p:nvPr/>
          </p:nvSpPr>
          <p:spPr>
            <a:xfrm flipH="false" flipV="false" rot="0">
              <a:off x="0" y="0"/>
              <a:ext cx="4526757" cy="2377492"/>
            </a:xfrm>
            <a:custGeom>
              <a:avLst/>
              <a:gdLst/>
              <a:ahLst/>
              <a:cxnLst/>
              <a:rect r="r" b="b" t="t" l="l"/>
              <a:pathLst>
                <a:path h="2377492" w="4526757">
                  <a:moveTo>
                    <a:pt x="0" y="0"/>
                  </a:moveTo>
                  <a:lnTo>
                    <a:pt x="4526757" y="0"/>
                  </a:lnTo>
                  <a:lnTo>
                    <a:pt x="4526757" y="2377492"/>
                  </a:lnTo>
                  <a:lnTo>
                    <a:pt x="0" y="2377492"/>
                  </a:lnTo>
                  <a:close/>
                </a:path>
              </a:pathLst>
            </a:custGeom>
            <a:solidFill>
              <a:srgbClr val="FFFFFF"/>
            </a:solidFill>
          </p:spPr>
        </p:sp>
        <p:sp>
          <p:nvSpPr>
            <p:cNvPr name="TextBox 4" id="4"/>
            <p:cNvSpPr txBox="true"/>
            <p:nvPr/>
          </p:nvSpPr>
          <p:spPr>
            <a:xfrm>
              <a:off x="0" y="-38100"/>
              <a:ext cx="4526757" cy="241559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true" flipV="false" rot="0">
            <a:off x="550235" y="629979"/>
            <a:ext cx="4329126" cy="9027042"/>
          </a:xfrm>
          <a:custGeom>
            <a:avLst/>
            <a:gdLst/>
            <a:ahLst/>
            <a:cxnLst/>
            <a:rect r="r" b="b" t="t" l="l"/>
            <a:pathLst>
              <a:path h="9027042" w="4329126">
                <a:moveTo>
                  <a:pt x="4329126" y="0"/>
                </a:moveTo>
                <a:lnTo>
                  <a:pt x="0" y="0"/>
                </a:lnTo>
                <a:lnTo>
                  <a:pt x="0" y="9027042"/>
                </a:lnTo>
                <a:lnTo>
                  <a:pt x="4329126" y="9027042"/>
                </a:lnTo>
                <a:lnTo>
                  <a:pt x="4329126" y="0"/>
                </a:lnTo>
                <a:close/>
              </a:path>
            </a:pathLst>
          </a:custGeom>
          <a:blipFill>
            <a:blip r:embed="rId2"/>
            <a:stretch>
              <a:fillRect l="0" t="0" r="-57103" b="0"/>
            </a:stretch>
          </a:blipFill>
        </p:spPr>
      </p:sp>
      <p:sp>
        <p:nvSpPr>
          <p:cNvPr name="TextBox 6" id="6"/>
          <p:cNvSpPr txBox="true"/>
          <p:nvPr/>
        </p:nvSpPr>
        <p:spPr>
          <a:xfrm rot="0">
            <a:off x="275117" y="136008"/>
            <a:ext cx="17737765" cy="10598150"/>
          </a:xfrm>
          <a:prstGeom prst="rect">
            <a:avLst/>
          </a:prstGeom>
        </p:spPr>
        <p:txBody>
          <a:bodyPr anchor="t" rtlCol="false" tIns="0" lIns="0" bIns="0" rIns="0">
            <a:spAutoFit/>
          </a:bodyPr>
          <a:lstStyle/>
          <a:p>
            <a:pPr algn="just">
              <a:lnSpc>
                <a:spcPts val="6999"/>
              </a:lnSpc>
            </a:pPr>
            <a:r>
              <a:rPr lang="en-US" sz="4999">
                <a:solidFill>
                  <a:srgbClr val="000000"/>
                </a:solidFill>
                <a:latin typeface="Sniglet"/>
              </a:rPr>
              <a:t>CHAPTER 1: EARLY YEARS My name is Paul Ndege. Born in the year 2000 . I am 23 years. I live in Nairobi Kenya but right now I live in Nyeri due to school. My father is Jackson Ndege and my mother Jane Ndege. I’m the third born to my parents alongside my two sisters. I was born in Mt Elgon, a small town nestled in western county. My early years were marked by the loving embrace of my family. At this time, my grandparents, aunties, uncles and cousins all doted on me immensely. My mother usually reminds me of my father’s younger sister (she was still in school then) who would ensure she bathes me as a baby at the end of the day. We lived in one big compound in the village where life was social.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9CAD9C"/>
        </a:solidFill>
      </p:bgPr>
    </p:bg>
    <p:spTree>
      <p:nvGrpSpPr>
        <p:cNvPr id="1" name=""/>
        <p:cNvGrpSpPr/>
        <p:nvPr/>
      </p:nvGrpSpPr>
      <p:grpSpPr>
        <a:xfrm>
          <a:off x="0" y="0"/>
          <a:ext cx="0" cy="0"/>
          <a:chOff x="0" y="0"/>
          <a:chExt cx="0" cy="0"/>
        </a:xfrm>
      </p:grpSpPr>
      <p:grpSp>
        <p:nvGrpSpPr>
          <p:cNvPr name="Group 2" id="2"/>
          <p:cNvGrpSpPr/>
          <p:nvPr/>
        </p:nvGrpSpPr>
        <p:grpSpPr>
          <a:xfrm rot="0">
            <a:off x="550235" y="629979"/>
            <a:ext cx="17187530" cy="9027042"/>
            <a:chOff x="0" y="0"/>
            <a:chExt cx="4526757" cy="2377492"/>
          </a:xfrm>
        </p:grpSpPr>
        <p:sp>
          <p:nvSpPr>
            <p:cNvPr name="Freeform 3" id="3"/>
            <p:cNvSpPr/>
            <p:nvPr/>
          </p:nvSpPr>
          <p:spPr>
            <a:xfrm flipH="false" flipV="false" rot="0">
              <a:off x="0" y="0"/>
              <a:ext cx="4526757" cy="2377492"/>
            </a:xfrm>
            <a:custGeom>
              <a:avLst/>
              <a:gdLst/>
              <a:ahLst/>
              <a:cxnLst/>
              <a:rect r="r" b="b" t="t" l="l"/>
              <a:pathLst>
                <a:path h="2377492" w="4526757">
                  <a:moveTo>
                    <a:pt x="0" y="0"/>
                  </a:moveTo>
                  <a:lnTo>
                    <a:pt x="4526757" y="0"/>
                  </a:lnTo>
                  <a:lnTo>
                    <a:pt x="4526757" y="2377492"/>
                  </a:lnTo>
                  <a:lnTo>
                    <a:pt x="0" y="2377492"/>
                  </a:lnTo>
                  <a:close/>
                </a:path>
              </a:pathLst>
            </a:custGeom>
            <a:solidFill>
              <a:srgbClr val="FFFFFF"/>
            </a:solidFill>
          </p:spPr>
        </p:sp>
        <p:sp>
          <p:nvSpPr>
            <p:cNvPr name="TextBox 4" id="4"/>
            <p:cNvSpPr txBox="true"/>
            <p:nvPr/>
          </p:nvSpPr>
          <p:spPr>
            <a:xfrm>
              <a:off x="0" y="-38100"/>
              <a:ext cx="4526757" cy="241559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3883469" y="629979"/>
            <a:ext cx="3854296" cy="9027042"/>
          </a:xfrm>
          <a:custGeom>
            <a:avLst/>
            <a:gdLst/>
            <a:ahLst/>
            <a:cxnLst/>
            <a:rect r="r" b="b" t="t" l="l"/>
            <a:pathLst>
              <a:path h="9027042" w="3854296">
                <a:moveTo>
                  <a:pt x="0" y="0"/>
                </a:moveTo>
                <a:lnTo>
                  <a:pt x="3854296" y="0"/>
                </a:lnTo>
                <a:lnTo>
                  <a:pt x="3854296" y="9027042"/>
                </a:lnTo>
                <a:lnTo>
                  <a:pt x="0" y="9027042"/>
                </a:lnTo>
                <a:lnTo>
                  <a:pt x="0" y="0"/>
                </a:lnTo>
                <a:close/>
              </a:path>
            </a:pathLst>
          </a:custGeom>
          <a:blipFill>
            <a:blip r:embed="rId2"/>
            <a:stretch>
              <a:fillRect l="0" t="-4565" r="0" b="-4565"/>
            </a:stretch>
          </a:blipFill>
        </p:spPr>
      </p:sp>
      <p:sp>
        <p:nvSpPr>
          <p:cNvPr name="TextBox 6" id="6"/>
          <p:cNvSpPr txBox="true"/>
          <p:nvPr/>
        </p:nvSpPr>
        <p:spPr>
          <a:xfrm rot="0">
            <a:off x="1028700" y="1652920"/>
            <a:ext cx="12031236" cy="2360930"/>
          </a:xfrm>
          <a:prstGeom prst="rect">
            <a:avLst/>
          </a:prstGeom>
        </p:spPr>
        <p:txBody>
          <a:bodyPr anchor="t" rtlCol="false" tIns="0" lIns="0" bIns="0" rIns="0">
            <a:spAutoFit/>
          </a:bodyPr>
          <a:lstStyle/>
          <a:p>
            <a:pPr algn="ctr">
              <a:lnSpc>
                <a:spcPts val="9520"/>
              </a:lnSpc>
            </a:pPr>
            <a:r>
              <a:rPr lang="en-US" sz="6800">
                <a:solidFill>
                  <a:srgbClr val="000000"/>
                </a:solidFill>
                <a:latin typeface="Solway Bold"/>
              </a:rPr>
              <a:t>CHAPTER TWO: EDUCATION AND GROWTH</a:t>
            </a:r>
          </a:p>
        </p:txBody>
      </p:sp>
      <p:sp>
        <p:nvSpPr>
          <p:cNvPr name="TextBox 7" id="7"/>
          <p:cNvSpPr txBox="true"/>
          <p:nvPr/>
        </p:nvSpPr>
        <p:spPr>
          <a:xfrm rot="0">
            <a:off x="134018" y="3899550"/>
            <a:ext cx="17889019" cy="10443831"/>
          </a:xfrm>
          <a:prstGeom prst="rect">
            <a:avLst/>
          </a:prstGeom>
        </p:spPr>
        <p:txBody>
          <a:bodyPr anchor="t" rtlCol="false" tIns="0" lIns="0" bIns="0" rIns="0">
            <a:spAutoFit/>
          </a:bodyPr>
          <a:lstStyle/>
          <a:p>
            <a:pPr algn="ctr">
              <a:lnSpc>
                <a:spcPts val="8331"/>
              </a:lnSpc>
            </a:pPr>
          </a:p>
          <a:p>
            <a:pPr algn="ctr">
              <a:lnSpc>
                <a:spcPts val="8331"/>
              </a:lnSpc>
            </a:pPr>
            <a:r>
              <a:rPr lang="en-US" sz="5950">
                <a:solidFill>
                  <a:srgbClr val="000000"/>
                </a:solidFill>
                <a:latin typeface="Sniglet"/>
              </a:rPr>
              <a:t>At the age of three, I started getting anxious and ready for school. We stayed with my cousin who</a:t>
            </a:r>
          </a:p>
          <a:p>
            <a:pPr algn="ctr">
              <a:lnSpc>
                <a:spcPts val="8331"/>
              </a:lnSpc>
            </a:pPr>
            <a:r>
              <a:rPr lang="en-US" sz="5950">
                <a:solidFill>
                  <a:srgbClr val="000000"/>
                </a:solidFill>
                <a:latin typeface="Sniglet"/>
              </a:rPr>
              <a:t>was already school going. I think he was around ten years of age. I would wake up in the</a:t>
            </a:r>
          </a:p>
          <a:p>
            <a:pPr algn="ctr">
              <a:lnSpc>
                <a:spcPts val="8331"/>
              </a:lnSpc>
            </a:pPr>
            <a:r>
              <a:rPr lang="en-US" sz="5950">
                <a:solidFill>
                  <a:srgbClr val="000000"/>
                </a:solidFill>
                <a:latin typeface="Sniglet"/>
              </a:rPr>
              <a:t>morning and wear his uniform ready for school too. Well, after my father saw this, he bought me</a:t>
            </a:r>
          </a:p>
          <a:p>
            <a:pPr algn="ctr">
              <a:lnSpc>
                <a:spcPts val="8331"/>
              </a:lnSpc>
            </a:pPr>
            <a:r>
              <a:rPr lang="en-US" sz="5950">
                <a:solidFill>
                  <a:srgbClr val="000000"/>
                </a:solidFill>
                <a:latin typeface="Sniglet"/>
              </a:rPr>
              <a:t>my own school uniform and got me enrolled for preschool.</a:t>
            </a:r>
          </a:p>
          <a:p>
            <a:pPr algn="ctr">
              <a:lnSpc>
                <a:spcPts val="8331"/>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9CAD9C"/>
        </a:solidFill>
      </p:bgPr>
    </p:bg>
    <p:spTree>
      <p:nvGrpSpPr>
        <p:cNvPr id="1" name=""/>
        <p:cNvGrpSpPr/>
        <p:nvPr/>
      </p:nvGrpSpPr>
      <p:grpSpPr>
        <a:xfrm>
          <a:off x="0" y="0"/>
          <a:ext cx="0" cy="0"/>
          <a:chOff x="0" y="0"/>
          <a:chExt cx="0" cy="0"/>
        </a:xfrm>
      </p:grpSpPr>
      <p:grpSp>
        <p:nvGrpSpPr>
          <p:cNvPr name="Group 2" id="2"/>
          <p:cNvGrpSpPr/>
          <p:nvPr/>
        </p:nvGrpSpPr>
        <p:grpSpPr>
          <a:xfrm rot="0">
            <a:off x="550235" y="629979"/>
            <a:ext cx="17187530" cy="9027042"/>
            <a:chOff x="0" y="0"/>
            <a:chExt cx="4526757" cy="2377492"/>
          </a:xfrm>
        </p:grpSpPr>
        <p:sp>
          <p:nvSpPr>
            <p:cNvPr name="Freeform 3" id="3"/>
            <p:cNvSpPr/>
            <p:nvPr/>
          </p:nvSpPr>
          <p:spPr>
            <a:xfrm flipH="false" flipV="false" rot="0">
              <a:off x="0" y="0"/>
              <a:ext cx="4526757" cy="2377492"/>
            </a:xfrm>
            <a:custGeom>
              <a:avLst/>
              <a:gdLst/>
              <a:ahLst/>
              <a:cxnLst/>
              <a:rect r="r" b="b" t="t" l="l"/>
              <a:pathLst>
                <a:path h="2377492" w="4526757">
                  <a:moveTo>
                    <a:pt x="0" y="0"/>
                  </a:moveTo>
                  <a:lnTo>
                    <a:pt x="4526757" y="0"/>
                  </a:lnTo>
                  <a:lnTo>
                    <a:pt x="4526757" y="2377492"/>
                  </a:lnTo>
                  <a:lnTo>
                    <a:pt x="0" y="2377492"/>
                  </a:lnTo>
                  <a:close/>
                </a:path>
              </a:pathLst>
            </a:custGeom>
            <a:solidFill>
              <a:srgbClr val="FFFFFF"/>
            </a:solidFill>
          </p:spPr>
        </p:sp>
        <p:sp>
          <p:nvSpPr>
            <p:cNvPr name="TextBox 4" id="4"/>
            <p:cNvSpPr txBox="true"/>
            <p:nvPr/>
          </p:nvSpPr>
          <p:spPr>
            <a:xfrm>
              <a:off x="0" y="-38100"/>
              <a:ext cx="4526757" cy="241559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3883469" y="629979"/>
            <a:ext cx="3854296" cy="9027042"/>
          </a:xfrm>
          <a:custGeom>
            <a:avLst/>
            <a:gdLst/>
            <a:ahLst/>
            <a:cxnLst/>
            <a:rect r="r" b="b" t="t" l="l"/>
            <a:pathLst>
              <a:path h="9027042" w="3854296">
                <a:moveTo>
                  <a:pt x="0" y="0"/>
                </a:moveTo>
                <a:lnTo>
                  <a:pt x="3854296" y="0"/>
                </a:lnTo>
                <a:lnTo>
                  <a:pt x="3854296" y="9027042"/>
                </a:lnTo>
                <a:lnTo>
                  <a:pt x="0" y="9027042"/>
                </a:lnTo>
                <a:lnTo>
                  <a:pt x="0" y="0"/>
                </a:lnTo>
                <a:close/>
              </a:path>
            </a:pathLst>
          </a:custGeom>
          <a:blipFill>
            <a:blip r:embed="rId2"/>
            <a:stretch>
              <a:fillRect l="0" t="-4565" r="0" b="-4565"/>
            </a:stretch>
          </a:blipFill>
        </p:spPr>
      </p:sp>
      <p:sp>
        <p:nvSpPr>
          <p:cNvPr name="TextBox 6" id="6"/>
          <p:cNvSpPr txBox="true"/>
          <p:nvPr/>
        </p:nvSpPr>
        <p:spPr>
          <a:xfrm rot="0">
            <a:off x="1028700" y="1652920"/>
            <a:ext cx="12031236" cy="2360930"/>
          </a:xfrm>
          <a:prstGeom prst="rect">
            <a:avLst/>
          </a:prstGeom>
        </p:spPr>
        <p:txBody>
          <a:bodyPr anchor="t" rtlCol="false" tIns="0" lIns="0" bIns="0" rIns="0">
            <a:spAutoFit/>
          </a:bodyPr>
          <a:lstStyle/>
          <a:p>
            <a:pPr algn="ctr">
              <a:lnSpc>
                <a:spcPts val="9520"/>
              </a:lnSpc>
            </a:pPr>
            <a:r>
              <a:rPr lang="en-US" sz="6800">
                <a:solidFill>
                  <a:srgbClr val="000000"/>
                </a:solidFill>
                <a:latin typeface="Solway Bold"/>
              </a:rPr>
              <a:t>CHAPTER TWO: EDUCATION AND GROWTH</a:t>
            </a:r>
          </a:p>
        </p:txBody>
      </p:sp>
      <p:sp>
        <p:nvSpPr>
          <p:cNvPr name="TextBox 7" id="7"/>
          <p:cNvSpPr txBox="true"/>
          <p:nvPr/>
        </p:nvSpPr>
        <p:spPr>
          <a:xfrm rot="0">
            <a:off x="134018" y="3899550"/>
            <a:ext cx="17889019" cy="10443831"/>
          </a:xfrm>
          <a:prstGeom prst="rect">
            <a:avLst/>
          </a:prstGeom>
        </p:spPr>
        <p:txBody>
          <a:bodyPr anchor="t" rtlCol="false" tIns="0" lIns="0" bIns="0" rIns="0">
            <a:spAutoFit/>
          </a:bodyPr>
          <a:lstStyle/>
          <a:p>
            <a:pPr algn="ctr">
              <a:lnSpc>
                <a:spcPts val="8331"/>
              </a:lnSpc>
            </a:pPr>
          </a:p>
          <a:p>
            <a:pPr algn="ctr">
              <a:lnSpc>
                <a:spcPts val="8331"/>
              </a:lnSpc>
            </a:pPr>
            <a:r>
              <a:rPr lang="en-US" sz="5950">
                <a:solidFill>
                  <a:srgbClr val="000000"/>
                </a:solidFill>
                <a:latin typeface="Sniglet"/>
              </a:rPr>
              <a:t>At the age of three, I started getting anxious and ready for school. We stayed with my cousin who</a:t>
            </a:r>
          </a:p>
          <a:p>
            <a:pPr algn="ctr">
              <a:lnSpc>
                <a:spcPts val="8331"/>
              </a:lnSpc>
            </a:pPr>
            <a:r>
              <a:rPr lang="en-US" sz="5950">
                <a:solidFill>
                  <a:srgbClr val="000000"/>
                </a:solidFill>
                <a:latin typeface="Sniglet"/>
              </a:rPr>
              <a:t>was already school going. I think he was around ten years of age. I would wake up in the</a:t>
            </a:r>
          </a:p>
          <a:p>
            <a:pPr algn="ctr">
              <a:lnSpc>
                <a:spcPts val="8331"/>
              </a:lnSpc>
            </a:pPr>
            <a:r>
              <a:rPr lang="en-US" sz="5950">
                <a:solidFill>
                  <a:srgbClr val="000000"/>
                </a:solidFill>
                <a:latin typeface="Sniglet"/>
              </a:rPr>
              <a:t>morning and wear his uniform ready for school too. Well, after my father saw this, he bought me</a:t>
            </a:r>
          </a:p>
          <a:p>
            <a:pPr algn="ctr">
              <a:lnSpc>
                <a:spcPts val="8331"/>
              </a:lnSpc>
            </a:pPr>
            <a:r>
              <a:rPr lang="en-US" sz="5950">
                <a:solidFill>
                  <a:srgbClr val="000000"/>
                </a:solidFill>
                <a:latin typeface="Sniglet"/>
              </a:rPr>
              <a:t>my own school uniform and got me enrolled for preschool.</a:t>
            </a:r>
          </a:p>
          <a:p>
            <a:pPr algn="ctr">
              <a:lnSpc>
                <a:spcPts val="8331"/>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9CAD9C"/>
        </a:solidFill>
      </p:bgPr>
    </p:bg>
    <p:spTree>
      <p:nvGrpSpPr>
        <p:cNvPr id="1" name=""/>
        <p:cNvGrpSpPr/>
        <p:nvPr/>
      </p:nvGrpSpPr>
      <p:grpSpPr>
        <a:xfrm>
          <a:off x="0" y="0"/>
          <a:ext cx="0" cy="0"/>
          <a:chOff x="0" y="0"/>
          <a:chExt cx="0" cy="0"/>
        </a:xfrm>
      </p:grpSpPr>
      <p:grpSp>
        <p:nvGrpSpPr>
          <p:cNvPr name="Group 2" id="2"/>
          <p:cNvGrpSpPr/>
          <p:nvPr/>
        </p:nvGrpSpPr>
        <p:grpSpPr>
          <a:xfrm rot="0">
            <a:off x="550235" y="629979"/>
            <a:ext cx="17187530" cy="9027042"/>
            <a:chOff x="0" y="0"/>
            <a:chExt cx="4526757" cy="2377492"/>
          </a:xfrm>
        </p:grpSpPr>
        <p:sp>
          <p:nvSpPr>
            <p:cNvPr name="Freeform 3" id="3"/>
            <p:cNvSpPr/>
            <p:nvPr/>
          </p:nvSpPr>
          <p:spPr>
            <a:xfrm flipH="false" flipV="false" rot="0">
              <a:off x="0" y="0"/>
              <a:ext cx="4526757" cy="2377492"/>
            </a:xfrm>
            <a:custGeom>
              <a:avLst/>
              <a:gdLst/>
              <a:ahLst/>
              <a:cxnLst/>
              <a:rect r="r" b="b" t="t" l="l"/>
              <a:pathLst>
                <a:path h="2377492" w="4526757">
                  <a:moveTo>
                    <a:pt x="0" y="0"/>
                  </a:moveTo>
                  <a:lnTo>
                    <a:pt x="4526757" y="0"/>
                  </a:lnTo>
                  <a:lnTo>
                    <a:pt x="4526757" y="2377492"/>
                  </a:lnTo>
                  <a:lnTo>
                    <a:pt x="0" y="2377492"/>
                  </a:lnTo>
                  <a:close/>
                </a:path>
              </a:pathLst>
            </a:custGeom>
            <a:solidFill>
              <a:srgbClr val="FFFFFF"/>
            </a:solidFill>
          </p:spPr>
        </p:sp>
        <p:sp>
          <p:nvSpPr>
            <p:cNvPr name="TextBox 4" id="4"/>
            <p:cNvSpPr txBox="true"/>
            <p:nvPr/>
          </p:nvSpPr>
          <p:spPr>
            <a:xfrm>
              <a:off x="0" y="-38100"/>
              <a:ext cx="4526757" cy="241559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true" rot="0">
            <a:off x="701257" y="6165237"/>
            <a:ext cx="17187530" cy="3491784"/>
          </a:xfrm>
          <a:custGeom>
            <a:avLst/>
            <a:gdLst/>
            <a:ahLst/>
            <a:cxnLst/>
            <a:rect r="r" b="b" t="t" l="l"/>
            <a:pathLst>
              <a:path h="3491784" w="17187530">
                <a:moveTo>
                  <a:pt x="0" y="3491784"/>
                </a:moveTo>
                <a:lnTo>
                  <a:pt x="17187531" y="3491784"/>
                </a:lnTo>
                <a:lnTo>
                  <a:pt x="17187531" y="0"/>
                </a:lnTo>
                <a:lnTo>
                  <a:pt x="0" y="0"/>
                </a:lnTo>
                <a:lnTo>
                  <a:pt x="0" y="3491784"/>
                </a:lnTo>
                <a:close/>
              </a:path>
            </a:pathLst>
          </a:custGeom>
          <a:blipFill>
            <a:blip r:embed="rId2"/>
            <a:stretch>
              <a:fillRect l="-1459" t="-107480" r="-8" b="0"/>
            </a:stretch>
          </a:blipFill>
        </p:spPr>
      </p:sp>
      <p:sp>
        <p:nvSpPr>
          <p:cNvPr name="TextBox 6" id="6"/>
          <p:cNvSpPr txBox="true"/>
          <p:nvPr/>
        </p:nvSpPr>
        <p:spPr>
          <a:xfrm rot="0">
            <a:off x="1028700" y="1141878"/>
            <a:ext cx="16230600" cy="1104265"/>
          </a:xfrm>
          <a:prstGeom prst="rect">
            <a:avLst/>
          </a:prstGeom>
        </p:spPr>
        <p:txBody>
          <a:bodyPr anchor="t" rtlCol="false" tIns="0" lIns="0" bIns="0" rIns="0">
            <a:spAutoFit/>
          </a:bodyPr>
          <a:lstStyle/>
          <a:p>
            <a:pPr algn="ctr">
              <a:lnSpc>
                <a:spcPts val="8960"/>
              </a:lnSpc>
            </a:pPr>
            <a:r>
              <a:rPr lang="en-US" sz="6400">
                <a:solidFill>
                  <a:srgbClr val="000000"/>
                </a:solidFill>
                <a:latin typeface="Solway Bold"/>
              </a:rPr>
              <a:t>CONCLUDE YOUR AUTOBIOGRAPHY:</a:t>
            </a:r>
          </a:p>
        </p:txBody>
      </p:sp>
      <p:sp>
        <p:nvSpPr>
          <p:cNvPr name="TextBox 7" id="7"/>
          <p:cNvSpPr txBox="true"/>
          <p:nvPr/>
        </p:nvSpPr>
        <p:spPr>
          <a:xfrm rot="0">
            <a:off x="2274821" y="2791705"/>
            <a:ext cx="13738358" cy="3373532"/>
          </a:xfrm>
          <a:prstGeom prst="rect">
            <a:avLst/>
          </a:prstGeom>
        </p:spPr>
        <p:txBody>
          <a:bodyPr anchor="t" rtlCol="false" tIns="0" lIns="0" bIns="0" rIns="0">
            <a:spAutoFit/>
          </a:bodyPr>
          <a:lstStyle/>
          <a:p>
            <a:pPr algn="just">
              <a:lnSpc>
                <a:spcPts val="6719"/>
              </a:lnSpc>
            </a:pPr>
            <a:r>
              <a:rPr lang="en-US" sz="4800">
                <a:solidFill>
                  <a:srgbClr val="000000"/>
                </a:solidFill>
                <a:latin typeface="Sniglet"/>
              </a:rPr>
              <a:t>Wrap up your autobiography with a conclusion that summarizes your life's journey and what you hope to achieve in the future. You can also express your gratitude to important people in your life.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9CAD9C"/>
        </a:solidFill>
      </p:bgPr>
    </p:bg>
    <p:spTree>
      <p:nvGrpSpPr>
        <p:cNvPr id="1" name=""/>
        <p:cNvGrpSpPr/>
        <p:nvPr/>
      </p:nvGrpSpPr>
      <p:grpSpPr>
        <a:xfrm>
          <a:off x="0" y="0"/>
          <a:ext cx="0" cy="0"/>
          <a:chOff x="0" y="0"/>
          <a:chExt cx="0" cy="0"/>
        </a:xfrm>
      </p:grpSpPr>
      <p:grpSp>
        <p:nvGrpSpPr>
          <p:cNvPr name="Group 2" id="2"/>
          <p:cNvGrpSpPr/>
          <p:nvPr/>
        </p:nvGrpSpPr>
        <p:grpSpPr>
          <a:xfrm rot="0">
            <a:off x="550235" y="629979"/>
            <a:ext cx="17187530" cy="9027042"/>
            <a:chOff x="0" y="0"/>
            <a:chExt cx="4526757" cy="2377492"/>
          </a:xfrm>
        </p:grpSpPr>
        <p:sp>
          <p:nvSpPr>
            <p:cNvPr name="Freeform 3" id="3"/>
            <p:cNvSpPr/>
            <p:nvPr/>
          </p:nvSpPr>
          <p:spPr>
            <a:xfrm flipH="false" flipV="false" rot="0">
              <a:off x="0" y="0"/>
              <a:ext cx="4526757" cy="2377492"/>
            </a:xfrm>
            <a:custGeom>
              <a:avLst/>
              <a:gdLst/>
              <a:ahLst/>
              <a:cxnLst/>
              <a:rect r="r" b="b" t="t" l="l"/>
              <a:pathLst>
                <a:path h="2377492" w="4526757">
                  <a:moveTo>
                    <a:pt x="0" y="0"/>
                  </a:moveTo>
                  <a:lnTo>
                    <a:pt x="4526757" y="0"/>
                  </a:lnTo>
                  <a:lnTo>
                    <a:pt x="4526757" y="2377492"/>
                  </a:lnTo>
                  <a:lnTo>
                    <a:pt x="0" y="2377492"/>
                  </a:lnTo>
                  <a:close/>
                </a:path>
              </a:pathLst>
            </a:custGeom>
            <a:solidFill>
              <a:srgbClr val="FFFFFF"/>
            </a:solidFill>
          </p:spPr>
        </p:sp>
        <p:sp>
          <p:nvSpPr>
            <p:cNvPr name="TextBox 4" id="4"/>
            <p:cNvSpPr txBox="true"/>
            <p:nvPr/>
          </p:nvSpPr>
          <p:spPr>
            <a:xfrm>
              <a:off x="0" y="-38100"/>
              <a:ext cx="4526757" cy="241559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true" rot="0">
            <a:off x="550235" y="3613423"/>
            <a:ext cx="17187530" cy="6043598"/>
          </a:xfrm>
          <a:custGeom>
            <a:avLst/>
            <a:gdLst/>
            <a:ahLst/>
            <a:cxnLst/>
            <a:rect r="r" b="b" t="t" l="l"/>
            <a:pathLst>
              <a:path h="6043598" w="17187530">
                <a:moveTo>
                  <a:pt x="0" y="6043598"/>
                </a:moveTo>
                <a:lnTo>
                  <a:pt x="17187530" y="6043598"/>
                </a:lnTo>
                <a:lnTo>
                  <a:pt x="17187530" y="0"/>
                </a:lnTo>
                <a:lnTo>
                  <a:pt x="0" y="0"/>
                </a:lnTo>
                <a:lnTo>
                  <a:pt x="0" y="6043598"/>
                </a:lnTo>
                <a:close/>
              </a:path>
            </a:pathLst>
          </a:custGeom>
          <a:blipFill>
            <a:blip r:embed="rId2"/>
            <a:stretch>
              <a:fillRect l="-1459" t="-19875" r="-8" b="0"/>
            </a:stretch>
          </a:blipFill>
        </p:spPr>
      </p:sp>
      <p:sp>
        <p:nvSpPr>
          <p:cNvPr name="TextBox 6" id="6"/>
          <p:cNvSpPr txBox="true"/>
          <p:nvPr/>
        </p:nvSpPr>
        <p:spPr>
          <a:xfrm rot="0">
            <a:off x="3128382" y="1460854"/>
            <a:ext cx="12031236" cy="2360930"/>
          </a:xfrm>
          <a:prstGeom prst="rect">
            <a:avLst/>
          </a:prstGeom>
        </p:spPr>
        <p:txBody>
          <a:bodyPr anchor="t" rtlCol="false" tIns="0" lIns="0" bIns="0" rIns="0">
            <a:spAutoFit/>
          </a:bodyPr>
          <a:lstStyle/>
          <a:p>
            <a:pPr algn="ctr">
              <a:lnSpc>
                <a:spcPts val="9520"/>
              </a:lnSpc>
            </a:pPr>
            <a:r>
              <a:rPr lang="en-US" sz="6800">
                <a:solidFill>
                  <a:srgbClr val="000000"/>
                </a:solidFill>
                <a:latin typeface="Solway Bold"/>
              </a:rPr>
              <a:t>EVERYONE HAS A STORY TO TELL!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DAGBQibtf5c</dc:identifier>
  <dcterms:modified xsi:type="dcterms:W3CDTF">2011-08-01T06:04:30Z</dcterms:modified>
  <cp:revision>1</cp:revision>
  <dc:title>Innovation in IT</dc:title>
</cp:coreProperties>
</file>

<file path=docProps/thumbnail.jpeg>
</file>